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2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8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6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8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1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5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ABF0-F56F-436E-831C-0AC06780113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01CF-EADC-475C-8E33-DD2F833D2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9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79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Choisir La LV2 Espagnol </a:t>
            </a:r>
            <a:br>
              <a:rPr lang="fr-FR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 collège Nicolas Appert </a:t>
            </a:r>
            <a:endParaRPr lang="fr-F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C’est</a:t>
            </a:r>
            <a:endParaRPr lang="fr-FR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Le vélo, les pyramides humaines</a:t>
            </a:r>
            <a:endParaRPr lang="fr-FR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0228" y="1599506"/>
            <a:ext cx="3222031" cy="241652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607" y="3641601"/>
            <a:ext cx="3429000" cy="2571750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5674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Pouvoir</a:t>
            </a:r>
            <a:endParaRPr lang="fr-FR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7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Avec l’Anglais ….</a:t>
            </a:r>
          </a:p>
          <a:p>
            <a:pPr marL="0" indent="0" algn="ctr">
              <a:buNone/>
            </a:pPr>
            <a:endParaRPr lang="fr-FR" sz="7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1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 faire comprendre</a:t>
            </a:r>
          </a:p>
          <a:p>
            <a:pPr marL="0" indent="0" algn="ctr">
              <a:buNone/>
            </a:pPr>
            <a:r>
              <a:rPr lang="fr-FR" sz="87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8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93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DANS LE MONDE </a:t>
            </a:r>
            <a:r>
              <a:rPr lang="fr-FR" sz="93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ENTIER</a:t>
            </a:r>
          </a:p>
          <a:p>
            <a:pPr algn="ctr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¡Ojo!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 tu es classe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bilangue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anglais/ allemand…</a:t>
            </a:r>
          </a:p>
          <a:p>
            <a:endParaRPr lang="fr-F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tu ne pourras pas choisir la LV2 Espagnol dès la 5</a:t>
            </a:r>
            <a:r>
              <a:rPr lang="fr-FR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ème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60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Etudier</a:t>
            </a:r>
            <a:endParaRPr lang="fr-FR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277" y="1492944"/>
            <a:ext cx="8229600" cy="500141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 textes de 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Chansons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fr-F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Enrique </a:t>
            </a:r>
            <a:r>
              <a:rPr lang="fr-FR" sz="1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Iglesias</a:t>
            </a:r>
            <a:r>
              <a:rPr lang="fr-F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fr-FR" sz="1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Fonsi</a:t>
            </a:r>
            <a:r>
              <a:rPr lang="fr-F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Shakira…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 extraits de 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Films et de Dessins animés</a:t>
            </a: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Des documents variés: </a:t>
            </a:r>
            <a:r>
              <a:rPr lang="fr-FR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Textes originaux, BD, Dessins Humoristiques, Tableaux de maître, Statue…</a:t>
            </a:r>
          </a:p>
          <a:p>
            <a:pPr marL="0" indent="0">
              <a:buNone/>
            </a:pPr>
            <a:endParaRPr lang="fr-FR" sz="26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C:\Users\Utilisateur\AppData\Local\Microsoft\Windows\INetCache\IE\RNK44UHG\72-211-thickbo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18" y="1948905"/>
            <a:ext cx="648072" cy="6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ilisateur\AppData\Local\Microsoft\Windows\INetCache\IE\A8OWQN3K\musical-not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7154"/>
            <a:ext cx="1296144" cy="4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18" y="3219995"/>
            <a:ext cx="962025" cy="1428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54" y="2996952"/>
            <a:ext cx="896181" cy="12681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17" y="5805264"/>
            <a:ext cx="2209428" cy="6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Utiliser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Les nouvelles technologies!!! 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Kahoot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Les tablettes!! 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(Créer ses cartes mentales, ses jeux…)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1656184" cy="14258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1128"/>
            <a:ext cx="1738124" cy="14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Parler la Langue</a:t>
            </a:r>
            <a:endParaRPr lang="fr-FR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 L’Espagne et de 21 autres Pays!</a:t>
            </a: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Soit 559 millions de personnes! 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 3éme langue au Monde!!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2880320" cy="28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Découvrir</a:t>
            </a:r>
            <a:endParaRPr lang="fr-FR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485975" cy="5132062"/>
          </a:xfrm>
        </p:spPr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L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 cultures des 22 pays en fabriquant 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soi-même </a:t>
            </a:r>
            <a:r>
              <a:rPr lang="fr-F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 objets typiques!</a:t>
            </a:r>
          </a:p>
          <a:p>
            <a:r>
              <a:rPr lang="fr-F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Masques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fr-FR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ncas et Mayas en argile, Têtes de morts mexicaines en savon et pâte à modeler, coloriage….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409330" cy="27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30683" cy="15121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Faire Découvrir aux autres pendant les portes ouvertes </a:t>
            </a:r>
            <a:b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fr-FR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 Fête des morts au Mexique!</a:t>
            </a:r>
            <a:endParaRPr lang="fr-FR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0435" y="3382693"/>
            <a:ext cx="3096345" cy="2468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09" y="2691771"/>
            <a:ext cx="3895259" cy="2921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7353" y="3142993"/>
            <a:ext cx="2968104" cy="22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Mais aussi …</a:t>
            </a:r>
            <a:b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fêtes de </a:t>
            </a:r>
            <a:r>
              <a:rPr lang="fr-FR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Navidad</a:t>
            </a: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en Espagne</a:t>
            </a:r>
            <a:endParaRPr lang="fr-FR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069" y="2162370"/>
            <a:ext cx="3356992" cy="25177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4887" y="2158511"/>
            <a:ext cx="3326113" cy="24945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0664" y="2935201"/>
            <a:ext cx="3538441" cy="2653831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5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Voyager, en </a:t>
            </a:r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2017</a:t>
            </a:r>
            <a:endParaRPr lang="fr-F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Barcelona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Madrid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Granada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Alicante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Córdoba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03" y="476672"/>
            <a:ext cx="3145126" cy="17691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29085"/>
            <a:ext cx="3744416" cy="21062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2907815" cy="16356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58" y="3212976"/>
            <a:ext cx="3115463" cy="17524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989510"/>
            <a:ext cx="2925883" cy="16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FF0066"/>
                </a:solidFill>
              </a:rPr>
              <a:t> En 2018, Barcelona </a:t>
            </a:r>
            <a:r>
              <a:rPr lang="fr-FR" sz="3600" dirty="0" smtClean="0">
                <a:solidFill>
                  <a:srgbClr val="FF0066"/>
                </a:solidFill>
              </a:rPr>
              <a:t>c’est le téléphérique !</a:t>
            </a:r>
            <a:endParaRPr lang="fr-FR" sz="3600" dirty="0">
              <a:solidFill>
                <a:srgbClr val="FF00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72" y="1210940"/>
            <a:ext cx="3199284" cy="42657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7133"/>
            <a:ext cx="4968552" cy="3726414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3455425" cy="2591569"/>
          </a:xfrm>
        </p:spPr>
      </p:pic>
    </p:spTree>
    <p:extLst>
      <p:ext uri="{BB962C8B-B14F-4D97-AF65-F5344CB8AC3E}">
        <p14:creationId xmlns:p14="http://schemas.microsoft.com/office/powerpoint/2010/main" val="31287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196</Words>
  <Application>Microsoft Office PowerPoint</Application>
  <PresentationFormat>Affichage à l'écran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Thème Office</vt:lpstr>
      <vt:lpstr>Choisir La LV2 Espagnol  au collège Nicolas Appert </vt:lpstr>
      <vt:lpstr>Etudier</vt:lpstr>
      <vt:lpstr>Utiliser </vt:lpstr>
      <vt:lpstr>Parler la Langue</vt:lpstr>
      <vt:lpstr>Découvrir</vt:lpstr>
      <vt:lpstr>Faire Découvrir aux autres pendant les portes ouvertes  La Fête des morts au Mexique!</vt:lpstr>
      <vt:lpstr>Mais aussi … Les fêtes de Navidad en Espagne</vt:lpstr>
      <vt:lpstr>Voyager, en 2017</vt:lpstr>
      <vt:lpstr> En 2018, Barcelona c’est le téléphérique !</vt:lpstr>
      <vt:lpstr>Le vélo, les pyramides humaines</vt:lpstr>
      <vt:lpstr>Pouvoir</vt:lpstr>
      <vt:lpstr>¡Ojo!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La LV2 Espagnol  au collège Nicolas Appert</dc:title>
  <dc:creator>Utilisateur</dc:creator>
  <cp:lastModifiedBy>Utilisateur</cp:lastModifiedBy>
  <cp:revision>23</cp:revision>
  <dcterms:created xsi:type="dcterms:W3CDTF">2017-05-18T16:04:02Z</dcterms:created>
  <dcterms:modified xsi:type="dcterms:W3CDTF">2019-03-17T18:19:56Z</dcterms:modified>
</cp:coreProperties>
</file>