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7" r:id="rId7"/>
    <p:sldId id="261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074B9AA-EC12-4D57-B447-D345489B5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8954662-04C4-44E8-A904-8E092A03D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6242DDB-B2C4-4CDC-BE9E-10050F7C5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A0B4-0830-4228-92A4-13350CBE520C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501788C-BBDD-4DE2-B287-AB30BAB2E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2C6AA6E-1196-43D4-A667-EFB3E284A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F08E-DBEC-43A1-B60A-50CA579C5A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69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52E0CBF-70AA-4627-9A88-C433D2B9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39BBFBE8-4B83-40A4-A7C4-DB06444E5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8E3D189-86B9-4A60-8CCE-FDB990CA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A0B4-0830-4228-92A4-13350CBE520C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D557864-7443-4206-BCCF-5F729C0E9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E441AE2-53B4-4C1E-92E6-DF3F44BF2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F08E-DBEC-43A1-B60A-50CA579C5A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80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3FBAA8EA-E248-43C3-8643-15EAEC0274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79906278-C2BA-43C9-86BE-3C6E652A6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B53A918-4993-4386-AEB9-5ED697EF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A0B4-0830-4228-92A4-13350CBE520C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D86B703-7CAE-4156-A4C8-589E76A1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EB3DBB6-AA44-49B6-B9A5-340FE3281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F08E-DBEC-43A1-B60A-50CA579C5A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92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6AA48A4-F6C2-4987-9E06-30DBBF5D8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4CEEFB6-8366-4CF9-ADE0-F46466807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256080C-D052-461B-A8D1-4ED712059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A0B4-0830-4228-92A4-13350CBE520C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068D2AA-48D8-4315-B8FF-5A15947D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2123EBD-E00D-4C15-96A8-DDB81DBF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F08E-DBEC-43A1-B60A-50CA579C5A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22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86CC557-141D-444F-BA77-10EA00EEF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927AC20-9B16-4C44-8C2C-3A988E741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B9CBF1D-01EF-43D3-B343-5843D13C0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A0B4-0830-4228-92A4-13350CBE520C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1682EA3-AAE6-44C7-9F3E-138E52B01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87B8E16-CE72-44CC-8C30-BB191B50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F08E-DBEC-43A1-B60A-50CA579C5A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68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4B59E37-3C70-49D2-A028-AFE3DFFA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21C82A0-C39F-4B9D-8635-5170901A8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947D6B3-F8FD-44B8-9E81-E528997D7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629EE91-4778-4426-8B76-AFE8CADD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A0B4-0830-4228-92A4-13350CBE520C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D31FDF7-B904-4486-87E4-EEF0B3DF6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7F3AFD7-9CE8-4048-BEAE-E1430428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F08E-DBEC-43A1-B60A-50CA579C5A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37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DBBF70-3EBF-464C-8E5D-5468625E1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5969DE2-6BD8-4B6D-9BFD-B2B51C02F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A43D0EC-A265-4544-9689-79C251819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C9654B8E-303D-498C-9361-4F2F0CB49B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410A88B-B4E9-40AC-A8E1-6F64A41FA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4DE89C3B-08C1-4B5B-8128-796FEFD7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A0B4-0830-4228-92A4-13350CBE520C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38EA7C40-D1A0-433E-8A39-D1952B2B4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C4FB2C03-12EA-45A3-87B7-71756F76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F08E-DBEC-43A1-B60A-50CA579C5A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49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00F1B63-5C97-49F2-B49F-CEC194B6D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4655385-01A6-461E-A26B-81B8336B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A0B4-0830-4228-92A4-13350CBE520C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F2BDC7C7-1296-4EB2-90BC-BA3341CF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B2A037DE-C005-4991-8BB2-F0D9EEA5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F08E-DBEC-43A1-B60A-50CA579C5A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07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E232604C-F458-4D92-8973-2873DC836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A0B4-0830-4228-92A4-13350CBE520C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74682CB5-844F-4EF8-B684-2C999FF15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11C2F872-87C9-41C1-BC6D-125471A6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F08E-DBEC-43A1-B60A-50CA579C5A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28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0604B8B-256C-48AA-97C5-F0D3BB559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A50420E-7FB4-4D11-B6D2-D928DC0B9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3380789-D8DB-43DA-ADD6-988515EB9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7415E6B-AAC9-48CC-966E-AF0E5DF0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A0B4-0830-4228-92A4-13350CBE520C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25EC6D5-A632-4CE5-8A73-FEC3B025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04B8EB5-2566-48B8-BD99-E40A8C6F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F08E-DBEC-43A1-B60A-50CA579C5A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88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B570AF-4911-4309-A955-8F372477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E00CB19C-2347-4CA0-84EF-F56EB66A0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2ECF367-07CA-4809-AF6E-2403ECBC1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5AD46BB-C9B1-4713-9E9F-3CEC35A1F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A0B4-0830-4228-92A4-13350CBE520C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F3C6CEC-247D-463A-91A1-2931B0D7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2F7EA04-3F95-4AFA-8879-5E9DE7216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F08E-DBEC-43A1-B60A-50CA579C5A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00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2ED404E8-881A-4683-A41A-54C4D710D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0295F82-BFDD-4848-8EC0-CAC0387FF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131CEC1-44DE-4FC5-B207-45938D76C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DA0B4-0830-4228-92A4-13350CBE520C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9E12605-52DE-435E-89E1-5210AA177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6D9DB87-5C52-4D67-975C-4DFD1EED2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F08E-DBEC-43A1-B60A-50CA579C5A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62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DC40F8A-76BD-42F9-830F-A2F7B23384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AutoShape 2" descr="Résultat de recherche d'images pour &quot;photo epernay centre ville&quot;">
            <a:extLst>
              <a:ext uri="{FF2B5EF4-FFF2-40B4-BE49-F238E27FC236}">
                <a16:creationId xmlns:a16="http://schemas.microsoft.com/office/drawing/2014/main" xmlns="" id="{DFFDAADD-C550-4EDF-84CE-61A69DF9F9C0}"/>
              </a:ext>
            </a:extLst>
          </p:cNvPr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Centre ville d’Epernay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1874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ésultat de recherche d'images pour &quot;photo epernay bernon&quot;">
            <a:extLst>
              <a:ext uri="{FF2B5EF4-FFF2-40B4-BE49-F238E27FC236}">
                <a16:creationId xmlns:a16="http://schemas.microsoft.com/office/drawing/2014/main" xmlns="" id="{0BB0DB50-29E2-407B-9278-783A0422B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140" y="666039"/>
            <a:ext cx="8351520" cy="552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532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nonces immobilières quartier Bernon-Bellenoue-Centre - Éperna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26173"/>
            <a:ext cx="3156337" cy="315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ison à vendre Épernay (51200) - Achat maison - Bien'i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930" y="3482510"/>
            <a:ext cx="5204610" cy="312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Maison / villa à A vendre 5 pièces (83 m²) - EPERNAY 51200 - 180 000 €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8" descr="Maison / villa à A vendre 5 pièces (83 m²) - EPERNAY 51200 - 180 000 €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8" name="Picture 10" descr="Maison / villa à A vendre 5 pièces (83 m²) - EPERNAY 51200 - 180 000 €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468" y="534831"/>
            <a:ext cx="3986020" cy="531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332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4A64500-D0F7-4899-B26E-BA19B9A25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 descr="Résultat de recherche d'images pour &quot;photo epernay centre ville&quot;">
            <a:extLst>
              <a:ext uri="{FF2B5EF4-FFF2-40B4-BE49-F238E27FC236}">
                <a16:creationId xmlns:a16="http://schemas.microsoft.com/office/drawing/2014/main" xmlns="" id="{CCB70178-5D9A-4930-A71F-A3A78C0D4A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37" y="2319454"/>
            <a:ext cx="4123442" cy="412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307E023-22B4-44D0-88C7-3E48B2C89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6159" y="1940313"/>
            <a:ext cx="5513148" cy="366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20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D4ECBDE-AA50-4B51-94CF-988887AA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Résultat de recherche d'images pour &quot;photo epernay centre ville immeuble ancien&quot;">
            <a:extLst>
              <a:ext uri="{FF2B5EF4-FFF2-40B4-BE49-F238E27FC236}">
                <a16:creationId xmlns:a16="http://schemas.microsoft.com/office/drawing/2014/main" xmlns="" id="{B3346CC2-8B28-445E-BF60-549A561529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962" y="365126"/>
            <a:ext cx="9191626" cy="612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44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8B4F6B5-3439-419C-917A-47A16A2D2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xmlns="" id="{8620B4BA-2037-4703-840F-AFCEF52539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422" y="365125"/>
            <a:ext cx="8628698" cy="646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56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2406B39-D91A-4A4F-9ABA-CF203AA0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Résultat de recherche d'images pour &quot;photo epernay centre ville immeuble ancien&quot;">
            <a:extLst>
              <a:ext uri="{FF2B5EF4-FFF2-40B4-BE49-F238E27FC236}">
                <a16:creationId xmlns:a16="http://schemas.microsoft.com/office/drawing/2014/main" xmlns="" id="{25C16C84-905F-4365-B3F9-DF4004AE72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219" y="365125"/>
            <a:ext cx="8835791" cy="654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24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http://media.lhebdoduvendredi.com/illustrations/00025815_norm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750" y="1717289"/>
            <a:ext cx="6658039" cy="444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446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F419617-D742-4794-9EA5-A4D6FDA6A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Résultat de recherche d'images pour &quot;photo epernay centre ville immeuble ancien&quot;">
            <a:extLst>
              <a:ext uri="{FF2B5EF4-FFF2-40B4-BE49-F238E27FC236}">
                <a16:creationId xmlns:a16="http://schemas.microsoft.com/office/drawing/2014/main" xmlns="" id="{90D5A5E5-41B9-4357-9DAC-3FDB3C4F40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980" y="-99214"/>
            <a:ext cx="5017769" cy="7600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96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5E2DB6-32A4-4A78-9995-B310F079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47B8734-DD51-4ECB-8811-3BBC14AD0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En zone périurbaine : les quartiers de Bernon et de Belle-noue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4447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FEDA65E0-AE35-48DE-9040-D47B31909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54" y="187076"/>
            <a:ext cx="10839091" cy="622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3616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</Words>
  <Application>Microsoft Office PowerPoint</Application>
  <PresentationFormat>Grand écran</PresentationFormat>
  <Paragraphs>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Centre ville d’Epernay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Mimi</dc:creator>
  <cp:lastModifiedBy>Utilisateur Windows</cp:lastModifiedBy>
  <cp:revision>4</cp:revision>
  <dcterms:created xsi:type="dcterms:W3CDTF">2018-03-14T17:40:29Z</dcterms:created>
  <dcterms:modified xsi:type="dcterms:W3CDTF">2020-06-06T07:36:22Z</dcterms:modified>
</cp:coreProperties>
</file>