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9" r:id="rId6"/>
    <p:sldId id="280" r:id="rId7"/>
    <p:sldId id="289" r:id="rId8"/>
    <p:sldId id="260" r:id="rId9"/>
    <p:sldId id="290" r:id="rId10"/>
    <p:sldId id="291" r:id="rId11"/>
    <p:sldId id="261" r:id="rId12"/>
    <p:sldId id="281" r:id="rId13"/>
    <p:sldId id="282" r:id="rId14"/>
    <p:sldId id="262" r:id="rId15"/>
    <p:sldId id="286" r:id="rId16"/>
    <p:sldId id="285" r:id="rId17"/>
    <p:sldId id="263" r:id="rId18"/>
    <p:sldId id="283" r:id="rId19"/>
    <p:sldId id="292" r:id="rId20"/>
    <p:sldId id="265" r:id="rId21"/>
    <p:sldId id="266" r:id="rId22"/>
    <p:sldId id="284" r:id="rId23"/>
    <p:sldId id="267" r:id="rId24"/>
    <p:sldId id="288" r:id="rId25"/>
    <p:sldId id="293" r:id="rId26"/>
    <p:sldId id="276" r:id="rId27"/>
    <p:sldId id="277" r:id="rId28"/>
    <p:sldId id="278" r:id="rId29"/>
    <p:sldId id="268" r:id="rId30"/>
    <p:sldId id="269" r:id="rId31"/>
    <p:sldId id="270" r:id="rId32"/>
    <p:sldId id="271" r:id="rId33"/>
    <p:sldId id="272" r:id="rId3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/>
  </p:normalViewPr>
  <p:slideViewPr>
    <p:cSldViewPr>
      <p:cViewPr varScale="1">
        <p:scale>
          <a:sx n="68" d="100"/>
          <a:sy n="68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A40D-FDA0-453A-B31A-39623AC39A8F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28C0DA-34B7-4AC2-83E4-A2756825D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A40D-FDA0-453A-B31A-39623AC39A8F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C0DA-34B7-4AC2-83E4-A2756825D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A40D-FDA0-453A-B31A-39623AC39A8F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C0DA-34B7-4AC2-83E4-A2756825D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A40D-FDA0-453A-B31A-39623AC39A8F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28C0DA-34B7-4AC2-83E4-A2756825D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A40D-FDA0-453A-B31A-39623AC39A8F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C0DA-34B7-4AC2-83E4-A2756825D77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A40D-FDA0-453A-B31A-39623AC39A8F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C0DA-34B7-4AC2-83E4-A2756825D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A40D-FDA0-453A-B31A-39623AC39A8F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28C0DA-34B7-4AC2-83E4-A2756825D77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A40D-FDA0-453A-B31A-39623AC39A8F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C0DA-34B7-4AC2-83E4-A2756825D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A40D-FDA0-453A-B31A-39623AC39A8F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C0DA-34B7-4AC2-83E4-A2756825D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A40D-FDA0-453A-B31A-39623AC39A8F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C0DA-34B7-4AC2-83E4-A2756825D774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1A40D-FDA0-453A-B31A-39623AC39A8F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28C0DA-34B7-4AC2-83E4-A2756825D77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21A40D-FDA0-453A-B31A-39623AC39A8F}" type="datetimeFigureOut">
              <a:rPr lang="fr-FR" smtClean="0"/>
              <a:pPr/>
              <a:t>24/05/2017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28C0DA-34B7-4AC2-83E4-A2756825D774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Troyes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r.wikipedia.org/wiki/Paris" TargetMode="External"/><Relationship Id="rId4" Type="http://schemas.openxmlformats.org/officeDocument/2006/relationships/hyperlink" Target="https://fr.wikipedia.org/wiki/Dijon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Mussy-sur-Seine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Mussy sur seine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Il était une fois…</a:t>
            </a:r>
            <a:endParaRPr lang="fr-FR" dirty="0"/>
          </a:p>
        </p:txBody>
      </p:sp>
      <p:sp>
        <p:nvSpPr>
          <p:cNvPr id="23554" name="AutoShape 2" descr="Résultat de recherche d'images pour &quot;blason de mussy sur sei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83568" y="548680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3556" name="AutoShape 4" descr="Résultat de recherche d'images pour &quot;blason de mussy sur seine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835968" y="701080"/>
            <a:ext cx="66967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3558" name="Picture 6" descr="Résultat de recherche d'images pour &quot;blason de mussy sur sein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836712"/>
            <a:ext cx="2286000" cy="268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rues dans 20 ans </a:t>
            </a:r>
            <a:endParaRPr lang="fr-FR" dirty="0"/>
          </a:p>
        </p:txBody>
      </p:sp>
      <p:pic>
        <p:nvPicPr>
          <p:cNvPr id="4" name="Espace réservé du contenu 3" descr="IMG_208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268760"/>
            <a:ext cx="6034616" cy="4525962"/>
          </a:xfrm>
        </p:spPr>
      </p:pic>
      <p:sp>
        <p:nvSpPr>
          <p:cNvPr id="5" name="ZoneTexte 4"/>
          <p:cNvSpPr txBox="1"/>
          <p:nvPr/>
        </p:nvSpPr>
        <p:spPr>
          <a:xfrm>
            <a:off x="6804248" y="1628800"/>
            <a:ext cx="2016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Nous avons imagine qu’une rue pourrait s’appeler « rue des copains » ou «  rue Henri Petit de </a:t>
            </a:r>
            <a:r>
              <a:rPr lang="fr-FR" dirty="0" err="1" smtClean="0"/>
              <a:t>Bantel</a:t>
            </a:r>
            <a:r>
              <a:rPr lang="fr-FR" dirty="0" smtClean="0"/>
              <a:t> »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</a:t>
            </a:r>
            <a:endParaRPr lang="fr-FR" dirty="0"/>
          </a:p>
        </p:txBody>
      </p:sp>
      <p:pic>
        <p:nvPicPr>
          <p:cNvPr id="4" name="Espace réservé du contenu 3" descr="IMG_20170315_1023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2348880"/>
            <a:ext cx="3054780" cy="2291085"/>
          </a:xfrm>
        </p:spPr>
      </p:pic>
      <p:sp>
        <p:nvSpPr>
          <p:cNvPr id="5" name="ZoneTexte 4"/>
          <p:cNvSpPr txBox="1"/>
          <p:nvPr/>
        </p:nvSpPr>
        <p:spPr>
          <a:xfrm>
            <a:off x="0" y="4797152"/>
            <a:ext cx="4752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L’office du tourisme , qui était l’ancienne école de Mussy sur seine</a:t>
            </a:r>
            <a:endParaRPr lang="fr-FR" dirty="0"/>
          </a:p>
        </p:txBody>
      </p:sp>
      <p:pic>
        <p:nvPicPr>
          <p:cNvPr id="6" name="Image 5" descr="IMG_20170315_10324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861048"/>
            <a:ext cx="3131840" cy="234888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60032" y="6309320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poste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827584" y="1268760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commune de Mussy comporte de nombreux services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139952" y="1196752"/>
            <a:ext cx="5004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Un service est généralement consommé au moment de sa production. La coiffure, l'hôtellerie, la restauration, la banque sont par exemple des activités de </a:t>
            </a:r>
            <a:r>
              <a:rPr lang="fr-FR" b="1" dirty="0" smtClean="0"/>
              <a:t>services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 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539552" y="5517232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Il y a de nombreux services a la personne tels que la maison de retraite ou le cabinet médical .</a:t>
            </a:r>
            <a:endParaRPr lang="fr-FR" dirty="0"/>
          </a:p>
        </p:txBody>
      </p:sp>
      <p:pic>
        <p:nvPicPr>
          <p:cNvPr id="5" name="Image 4" descr="téléchargement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789040"/>
            <a:ext cx="2857500" cy="1600200"/>
          </a:xfrm>
          <a:prstGeom prst="rect">
            <a:avLst/>
          </a:prstGeom>
        </p:spPr>
      </p:pic>
      <p:pic>
        <p:nvPicPr>
          <p:cNvPr id="7" name="Image 6" descr="télécharge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1844824"/>
            <a:ext cx="2619375" cy="174307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516216" y="393305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Maison de retraite : les Glycines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11560" y="1628800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commune de Mussy a une superbe bibliothèque qui propose de nombreuses activités aux habitants. Elle marche en partenariat avec l’école.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services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/>
              <a:t>La commune possède également un stade sur lequel a lieu de nombreuses manifestations sportives.</a:t>
            </a:r>
          </a:p>
          <a:p>
            <a:endParaRPr lang="fr-FR" sz="1600" dirty="0" smtClean="0"/>
          </a:p>
          <a:p>
            <a:r>
              <a:rPr lang="fr-FR" sz="1600" dirty="0" smtClean="0"/>
              <a:t>Les deux </a:t>
            </a:r>
            <a:r>
              <a:rPr lang="fr-FR" sz="1600" dirty="0" err="1" smtClean="0"/>
              <a:t>ecoles</a:t>
            </a:r>
            <a:r>
              <a:rPr lang="fr-FR" sz="1600" dirty="0" smtClean="0"/>
              <a:t> sont nos lieux favoris.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DSCN0264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2852936"/>
            <a:ext cx="1680187" cy="126014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55576" y="4293096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Ecole Boursault : notre maternelle </a:t>
            </a:r>
            <a:endParaRPr lang="fr-FR" dirty="0"/>
          </a:p>
        </p:txBody>
      </p:sp>
      <p:pic>
        <p:nvPicPr>
          <p:cNvPr id="7" name="Image 6" descr="IMG_20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708920"/>
            <a:ext cx="3131840" cy="234888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716016" y="551723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Ecole Henri </a:t>
            </a:r>
            <a:r>
              <a:rPr lang="fr-FR" dirty="0" err="1" smtClean="0"/>
              <a:t>Chantavoine</a:t>
            </a:r>
            <a:r>
              <a:rPr lang="fr-FR" dirty="0" smtClean="0"/>
              <a:t>: école élémentaire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commerces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600" dirty="0" smtClean="0"/>
              <a:t>Notre commune a de nombreux commerces  qui sont précieux  au quotidien.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Autrefois , il y avait une fromagerie , une boucherie , le fleuriste et le </a:t>
            </a:r>
            <a:r>
              <a:rPr lang="fr-FR" sz="1600" dirty="0" err="1" smtClean="0"/>
              <a:t>bazard</a:t>
            </a:r>
            <a:r>
              <a:rPr lang="fr-FR" sz="1600" dirty="0" smtClean="0"/>
              <a:t> … qui ont maintenant  disparus.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r>
              <a:rPr lang="fr-FR" sz="1600" dirty="0" smtClean="0"/>
              <a:t>Aujourd’hui, nous  gardons les traces  d’anciens commerces tel que les halles .</a:t>
            </a:r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600" dirty="0" smtClean="0"/>
          </a:p>
          <a:p>
            <a:pPr>
              <a:buNone/>
            </a:pPr>
            <a:endParaRPr lang="fr-FR" sz="1400" dirty="0" smtClean="0"/>
          </a:p>
          <a:p>
            <a:pPr>
              <a:buNone/>
            </a:pPr>
            <a:endParaRPr lang="fr-FR" sz="1400" dirty="0"/>
          </a:p>
        </p:txBody>
      </p:sp>
      <p:pic>
        <p:nvPicPr>
          <p:cNvPr id="5" name="Image 4" descr="DSCN0246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2780928"/>
            <a:ext cx="1835696" cy="1376772"/>
          </a:xfrm>
          <a:prstGeom prst="rect">
            <a:avLst/>
          </a:prstGeom>
        </p:spPr>
      </p:pic>
      <p:pic>
        <p:nvPicPr>
          <p:cNvPr id="6" name="Image 5" descr="DSCN0235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645024"/>
            <a:ext cx="2483767" cy="1862825"/>
          </a:xfrm>
          <a:prstGeom prst="rect">
            <a:avLst/>
          </a:prstGeom>
        </p:spPr>
      </p:pic>
      <p:pic>
        <p:nvPicPr>
          <p:cNvPr id="7" name="Image 6" descr="DSCN0239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63888" y="3645024"/>
            <a:ext cx="2339752" cy="1754814"/>
          </a:xfrm>
          <a:prstGeom prst="rect">
            <a:avLst/>
          </a:prstGeom>
        </p:spPr>
      </p:pic>
      <p:pic>
        <p:nvPicPr>
          <p:cNvPr id="8" name="Image 7" descr="DSCN024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509120"/>
            <a:ext cx="2267744" cy="1700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commerces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fr-FR" dirty="0" smtClean="0"/>
              <a:t>Nous conservons toujours une boulangerie, un </a:t>
            </a:r>
            <a:r>
              <a:rPr lang="fr-FR" dirty="0" err="1" smtClean="0"/>
              <a:t>proxi</a:t>
            </a:r>
            <a:r>
              <a:rPr lang="fr-FR" dirty="0" smtClean="0"/>
              <a:t> marche et depuis peu de temps un  carrefour express c’est ouvert.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Nous avons également  une librairie ,un bar tabac , un coiffeur  et les pompes funèbres qui font vivre notre village.</a:t>
            </a:r>
          </a:p>
          <a:p>
            <a:endParaRPr lang="fr-FR" dirty="0" smtClean="0"/>
          </a:p>
          <a:p>
            <a:pPr>
              <a:buNone/>
            </a:pPr>
            <a:r>
              <a:rPr lang="fr-FR" dirty="0" smtClean="0"/>
              <a:t>Dans 20 ans , nous imaginons que Mussy aura son propre centre commercial avec 30 magasins et restaurants  dans lesquels on trouvera une pâtisserie gourmande , foire fouille, </a:t>
            </a:r>
            <a:r>
              <a:rPr lang="fr-FR" dirty="0" err="1" smtClean="0"/>
              <a:t>proxi</a:t>
            </a:r>
            <a:r>
              <a:rPr lang="fr-FR" dirty="0" smtClean="0"/>
              <a:t> </a:t>
            </a:r>
            <a:r>
              <a:rPr lang="fr-FR" dirty="0" err="1" smtClean="0"/>
              <a:t>electro</a:t>
            </a:r>
            <a:r>
              <a:rPr lang="fr-FR" dirty="0" smtClean="0"/>
              <a:t>….</a:t>
            </a:r>
          </a:p>
          <a:p>
            <a:pPr>
              <a:buNone/>
            </a:pPr>
            <a:r>
              <a:rPr lang="fr-FR" dirty="0" smtClean="0"/>
              <a:t>Tous les commerces de </a:t>
            </a:r>
            <a:r>
              <a:rPr lang="fr-FR" dirty="0" err="1" smtClean="0"/>
              <a:t>mussy</a:t>
            </a:r>
            <a:r>
              <a:rPr lang="fr-FR" dirty="0" smtClean="0"/>
              <a:t> seront regroupés au même endroit , facilitant la vie des habitants .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Mussy attirera beaucoup de monde et notre petite cité de caractère deviendra grande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commerces: </a:t>
            </a:r>
            <a:r>
              <a:rPr lang="fr-FR" sz="1600" dirty="0" smtClean="0"/>
              <a:t>centre commercial dans 20 ans</a:t>
            </a:r>
            <a:endParaRPr lang="fr-FR" sz="1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4" name="Image 3" descr="IMG_20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412776"/>
            <a:ext cx="7260299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usines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5517232"/>
          </a:xfrm>
        </p:spPr>
        <p:txBody>
          <a:bodyPr>
            <a:normAutofit fontScale="32500" lnSpcReduction="20000"/>
          </a:bodyPr>
          <a:lstStyle/>
          <a:p>
            <a:r>
              <a:rPr lang="fr-FR" sz="4300" dirty="0" smtClean="0">
                <a:latin typeface="Comic Sans MS" pitchFamily="66" charset="0"/>
              </a:rPr>
              <a:t>Dans notre village, il y a encore quelques  usines qui fonctionnent .</a:t>
            </a:r>
          </a:p>
          <a:p>
            <a:endParaRPr lang="fr-FR" sz="43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4300" dirty="0" smtClean="0">
                <a:latin typeface="Comic Sans MS" pitchFamily="66" charset="0"/>
              </a:rPr>
              <a:t>          Ce qui viennent vivre à Mussy  peuvent ainsi aller y travailler .</a:t>
            </a:r>
          </a:p>
          <a:p>
            <a:pPr>
              <a:buNone/>
            </a:pPr>
            <a:endParaRPr lang="fr-FR" sz="4300" dirty="0" smtClean="0">
              <a:latin typeface="Comic Sans MS" pitchFamily="66" charset="0"/>
            </a:endParaRPr>
          </a:p>
          <a:p>
            <a:pPr>
              <a:buNone/>
            </a:pPr>
            <a:endParaRPr lang="fr-FR" sz="4300" dirty="0" smtClean="0">
              <a:latin typeface="Comic Sans MS" pitchFamily="66" charset="0"/>
            </a:endParaRPr>
          </a:p>
          <a:p>
            <a:pPr>
              <a:buNone/>
            </a:pPr>
            <a:endParaRPr lang="fr-FR" sz="4300" dirty="0" smtClean="0">
              <a:latin typeface="Comic Sans MS" pitchFamily="66" charset="0"/>
            </a:endParaRPr>
          </a:p>
          <a:p>
            <a:pPr>
              <a:buNone/>
            </a:pPr>
            <a:endParaRPr lang="fr-FR" sz="4300" dirty="0" smtClean="0">
              <a:latin typeface="Comic Sans MS" pitchFamily="66" charset="0"/>
            </a:endParaRPr>
          </a:p>
          <a:p>
            <a:pPr>
              <a:buNone/>
            </a:pPr>
            <a:endParaRPr lang="fr-FR" sz="4300" dirty="0" smtClean="0">
              <a:latin typeface="Comic Sans MS" pitchFamily="66" charset="0"/>
            </a:endParaRPr>
          </a:p>
          <a:p>
            <a:pPr>
              <a:buNone/>
            </a:pPr>
            <a:endParaRPr lang="fr-FR" sz="43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4300" dirty="0" smtClean="0">
                <a:latin typeface="Comic Sans MS" pitchFamily="66" charset="0"/>
              </a:rPr>
              <a:t>Grace à nos usines , nous sommes une commune intéressante. </a:t>
            </a:r>
          </a:p>
          <a:p>
            <a:pPr>
              <a:buNone/>
            </a:pPr>
            <a:r>
              <a:rPr lang="fr-FR" sz="4300" dirty="0" smtClean="0">
                <a:latin typeface="Comic Sans MS" pitchFamily="66" charset="0"/>
              </a:rPr>
              <a:t>Usine </a:t>
            </a:r>
            <a:r>
              <a:rPr lang="fr-FR" sz="4300" dirty="0" err="1" smtClean="0">
                <a:latin typeface="Comic Sans MS" pitchFamily="66" charset="0"/>
              </a:rPr>
              <a:t>pakers</a:t>
            </a:r>
            <a:r>
              <a:rPr lang="fr-FR" sz="4300" dirty="0" smtClean="0">
                <a:latin typeface="Comic Sans MS" pitchFamily="66" charset="0"/>
              </a:rPr>
              <a:t> est une usine d’emballage et des palettes. L’usine </a:t>
            </a:r>
            <a:r>
              <a:rPr lang="fr-FR" sz="4300" dirty="0" err="1" smtClean="0">
                <a:latin typeface="Comic Sans MS" pitchFamily="66" charset="0"/>
              </a:rPr>
              <a:t>Ferriot</a:t>
            </a:r>
            <a:r>
              <a:rPr lang="fr-FR" sz="4300" dirty="0" smtClean="0">
                <a:latin typeface="Comic Sans MS" pitchFamily="66" charset="0"/>
              </a:rPr>
              <a:t>  CRIC fabrique</a:t>
            </a:r>
          </a:p>
          <a:p>
            <a:pPr>
              <a:buNone/>
            </a:pPr>
            <a:r>
              <a:rPr lang="fr-FR" sz="4300" dirty="0" smtClean="0">
                <a:latin typeface="Comic Sans MS" pitchFamily="66" charset="0"/>
              </a:rPr>
              <a:t> des jeux de sociétés. Elle embauche entre 20 et 49 salaries  et est active depuis 40</a:t>
            </a:r>
          </a:p>
          <a:p>
            <a:pPr>
              <a:buNone/>
            </a:pPr>
            <a:endParaRPr lang="fr-FR" sz="43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4300" dirty="0" err="1" smtClean="0">
                <a:latin typeface="Comic Sans MS" pitchFamily="66" charset="0"/>
              </a:rPr>
              <a:t>Pakers</a:t>
            </a:r>
            <a:r>
              <a:rPr lang="fr-FR" sz="4300" dirty="0" smtClean="0">
                <a:latin typeface="Comic Sans MS" pitchFamily="66" charset="0"/>
              </a:rPr>
              <a:t> embauche entre  50 et 99 salariés. Elle existe depuis 44 ans .</a:t>
            </a:r>
          </a:p>
          <a:p>
            <a:pPr>
              <a:buNone/>
            </a:pPr>
            <a:r>
              <a:rPr lang="fr-FR" sz="4300" dirty="0" smtClean="0">
                <a:latin typeface="Comic Sans MS" pitchFamily="66" charset="0"/>
              </a:rPr>
              <a:t>                                               </a:t>
            </a:r>
          </a:p>
          <a:p>
            <a:pPr>
              <a:buNone/>
            </a:pPr>
            <a:r>
              <a:rPr lang="fr-FR" sz="4300" dirty="0" smtClean="0">
                <a:latin typeface="Comic Sans MS" pitchFamily="66" charset="0"/>
              </a:rPr>
              <a:t>                                                                                                                                              </a:t>
            </a:r>
          </a:p>
          <a:p>
            <a:pPr>
              <a:buNone/>
            </a:pPr>
            <a:endParaRPr lang="fr-FR" sz="43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4300" dirty="0" smtClean="0">
                <a:latin typeface="Comic Sans MS" pitchFamily="66" charset="0"/>
              </a:rPr>
              <a:t>Avant  , à Mussy  il y avait plus d’usines qu’aujourd’hui donc plus de travail . Notre commune a été affaiblis par cette perte  . </a:t>
            </a:r>
          </a:p>
          <a:p>
            <a:pPr>
              <a:buNone/>
            </a:pPr>
            <a:r>
              <a:rPr lang="fr-FR" sz="4300" dirty="0" smtClean="0">
                <a:latin typeface="Comic Sans MS" pitchFamily="66" charset="0"/>
              </a:rPr>
              <a:t>Nous avons  donc  imaginé  comment les usines  pourraient de nouveau fonctionner à Mussy  pour  relancer le travail ….</a:t>
            </a:r>
          </a:p>
          <a:p>
            <a:pPr>
              <a:buNone/>
            </a:pPr>
            <a:endParaRPr lang="fr-FR" sz="4300" dirty="0" smtClean="0">
              <a:latin typeface="Comic Sans MS" pitchFamily="66" charset="0"/>
            </a:endParaRPr>
          </a:p>
          <a:p>
            <a:pPr>
              <a:buNone/>
            </a:pPr>
            <a:r>
              <a:rPr lang="fr-FR" sz="4300" dirty="0" smtClean="0">
                <a:latin typeface="Comic Sans MS" pitchFamily="66" charset="0"/>
              </a:rPr>
              <a:t>Nous adorons notre village et nous souhaitons le conserver.</a:t>
            </a:r>
          </a:p>
          <a:p>
            <a:pPr>
              <a:buNone/>
            </a:pPr>
            <a:r>
              <a:rPr lang="fr-FR" sz="4300" dirty="0" smtClean="0">
                <a:latin typeface="Comic Sans MS" pitchFamily="66" charset="0"/>
              </a:rPr>
              <a:t> </a:t>
            </a:r>
          </a:p>
          <a:p>
            <a:pPr>
              <a:buNone/>
            </a:pPr>
            <a:endParaRPr lang="fr-FR" sz="1400" dirty="0"/>
          </a:p>
        </p:txBody>
      </p:sp>
      <p:pic>
        <p:nvPicPr>
          <p:cNvPr id="4" name="Image 3" descr="DSCN025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48264" y="1700808"/>
            <a:ext cx="1763688" cy="1322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usines</a:t>
            </a:r>
            <a:endParaRPr lang="fr-FR" dirty="0"/>
          </a:p>
        </p:txBody>
      </p:sp>
      <p:pic>
        <p:nvPicPr>
          <p:cNvPr id="4" name="Espace réservé du contenu 3" descr="DSCN0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268760"/>
            <a:ext cx="2478716" cy="1859037"/>
          </a:xfrm>
        </p:spPr>
      </p:pic>
      <p:sp>
        <p:nvSpPr>
          <p:cNvPr id="5" name="ZoneTexte 4"/>
          <p:cNvSpPr txBox="1"/>
          <p:nvPr/>
        </p:nvSpPr>
        <p:spPr>
          <a:xfrm>
            <a:off x="3131840" y="1700808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murs de l’usine FERRIOT ont été repeint pour donner un coté artistique à sa </a:t>
            </a:r>
            <a:r>
              <a:rPr lang="fr-FR" dirty="0" err="1" smtClean="0"/>
              <a:t>facade</a:t>
            </a:r>
            <a:r>
              <a:rPr lang="fr-FR" dirty="0" smtClean="0"/>
              <a:t>.</a:t>
            </a:r>
          </a:p>
          <a:p>
            <a:r>
              <a:rPr lang="fr-FR" dirty="0" smtClean="0"/>
              <a:t>Venez admirer cette œuvre d’art !</a:t>
            </a:r>
            <a:endParaRPr lang="fr-FR" dirty="0"/>
          </a:p>
        </p:txBody>
      </p:sp>
      <p:pic>
        <p:nvPicPr>
          <p:cNvPr id="6" name="Image 5" descr="DSCN0256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00" y="2996952"/>
            <a:ext cx="2016224" cy="1512168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11560" y="3645024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Voici comment nous imaginons nos futures usines . </a:t>
            </a:r>
            <a:endParaRPr lang="fr-FR" dirty="0"/>
          </a:p>
        </p:txBody>
      </p:sp>
      <p:pic>
        <p:nvPicPr>
          <p:cNvPr id="8" name="Image 7" descr="images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68344" y="1052736"/>
            <a:ext cx="1095375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usines dans 20 ans</a:t>
            </a:r>
            <a:endParaRPr lang="fr-FR" dirty="0"/>
          </a:p>
        </p:txBody>
      </p:sp>
      <p:pic>
        <p:nvPicPr>
          <p:cNvPr id="4" name="Espace réservé du contenu 3" descr="IMG_2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15616" y="1167706"/>
            <a:ext cx="6984776" cy="523858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Projet réalisé par l’</a:t>
            </a:r>
            <a:r>
              <a:rPr lang="fr-FR" dirty="0" err="1" smtClean="0"/>
              <a:t>ecole</a:t>
            </a:r>
            <a:r>
              <a:rPr lang="fr-FR" dirty="0" smtClean="0"/>
              <a:t> </a:t>
            </a:r>
            <a:br>
              <a:rPr lang="fr-FR" dirty="0" smtClean="0"/>
            </a:br>
            <a:r>
              <a:rPr lang="fr-FR" dirty="0" smtClean="0"/>
              <a:t>Henry </a:t>
            </a:r>
            <a:r>
              <a:rPr lang="fr-FR" dirty="0" err="1" smtClean="0"/>
              <a:t>Chantavoine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FR" dirty="0" smtClean="0"/>
              <a:t>Les classes de ce2 cm1 et de cm1 cm2 vous présentent leur travail sur leur village préféré.</a:t>
            </a:r>
          </a:p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2915816" y="4437112"/>
            <a:ext cx="59046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MUSSY SUR SEINE 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transports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600" dirty="0" smtClean="0"/>
              <a:t>A Mussy , il existe différents moyens de  transports  tels que le bus et les voitures.</a:t>
            </a:r>
          </a:p>
          <a:p>
            <a:endParaRPr lang="fr-FR" sz="1600" dirty="0" smtClean="0"/>
          </a:p>
          <a:p>
            <a:r>
              <a:rPr lang="fr-FR" sz="1600" dirty="0" smtClean="0"/>
              <a:t>Avant , le train passait a Mussy. Il faisait parti d’un trajet important : Dijon Troyes.</a:t>
            </a:r>
          </a:p>
          <a:p>
            <a:r>
              <a:rPr lang="fr-FR" sz="1600" dirty="0" smtClean="0"/>
              <a:t>Notre gare existe toujours mais désormais c’est une maison . Les rails  sont à l’abandon.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DSCN026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996952"/>
            <a:ext cx="2723794" cy="2042846"/>
          </a:xfrm>
          <a:prstGeom prst="rect">
            <a:avLst/>
          </a:prstGeom>
        </p:spPr>
      </p:pic>
      <p:pic>
        <p:nvPicPr>
          <p:cNvPr id="5" name="Image 4" descr="DSCN02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852936"/>
            <a:ext cx="2015208" cy="1511406"/>
          </a:xfrm>
          <a:prstGeom prst="rect">
            <a:avLst/>
          </a:prstGeom>
        </p:spPr>
      </p:pic>
      <p:pic>
        <p:nvPicPr>
          <p:cNvPr id="6" name="Image 5" descr="DSCN0263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4725144"/>
            <a:ext cx="2411759" cy="180881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23528" y="522920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Gare rénovée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transports 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700808"/>
            <a:ext cx="690388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67544" y="5085184"/>
            <a:ext cx="8676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ville  de  Mussy est desservie  par un réseau routier  contenant la D671 et la D17 à 52 km de </a:t>
            </a:r>
            <a:r>
              <a:rPr lang="fr-FR" dirty="0" smtClean="0">
                <a:hlinkClick r:id="rId3" tooltip="Troyes"/>
              </a:rPr>
              <a:t>Troyes</a:t>
            </a:r>
            <a:r>
              <a:rPr lang="fr-FR" dirty="0" smtClean="0"/>
              <a:t>, 99 km de </a:t>
            </a:r>
            <a:r>
              <a:rPr lang="fr-FR" dirty="0" smtClean="0">
                <a:hlinkClick r:id="rId4" tooltip="Dijon"/>
              </a:rPr>
              <a:t>Dijon</a:t>
            </a:r>
            <a:r>
              <a:rPr lang="fr-FR" dirty="0" smtClean="0"/>
              <a:t> et 220 km de </a:t>
            </a:r>
            <a:r>
              <a:rPr lang="fr-FR" dirty="0" smtClean="0">
                <a:hlinkClick r:id="rId5" tooltip="Paris"/>
              </a:rPr>
              <a:t>Paris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r>
              <a:rPr lang="fr-FR" dirty="0" smtClean="0"/>
              <a:t>Avant la seine servait de moyen de transport mais avec la technologie on ne l’utilise plus . </a:t>
            </a:r>
          </a:p>
          <a:p>
            <a:endParaRPr lang="fr-FR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transports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1800" dirty="0" smtClean="0"/>
              <a:t>Nous avons imagine les nouveaux moyens de transports de notre commune.</a:t>
            </a:r>
          </a:p>
          <a:p>
            <a:pPr>
              <a:buNone/>
            </a:pPr>
            <a:r>
              <a:rPr lang="fr-FR" sz="1800" dirty="0" smtClean="0"/>
              <a:t>      Une nouvelle gare</a:t>
            </a:r>
          </a:p>
          <a:p>
            <a:endParaRPr lang="fr-FR" sz="1800" dirty="0" smtClean="0"/>
          </a:p>
          <a:p>
            <a:r>
              <a:rPr lang="fr-FR" sz="1800" dirty="0" smtClean="0"/>
              <a:t>Et un nouveau réseau routier et pourquoi pas un bateau mouche  pour visiter ….</a:t>
            </a:r>
          </a:p>
          <a:p>
            <a:pPr>
              <a:buNone/>
            </a:pPr>
            <a:endParaRPr lang="fr-FR" dirty="0"/>
          </a:p>
        </p:txBody>
      </p:sp>
      <p:pic>
        <p:nvPicPr>
          <p:cNvPr id="4" name="Image 3" descr="IMG_20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996952"/>
            <a:ext cx="4860032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blason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sz="1600" dirty="0" smtClean="0"/>
              <a:t>De nos jours , la commune de Mussy possède un blason qui date de l’époque ou Mussy s’appelait Mussy </a:t>
            </a:r>
            <a:r>
              <a:rPr lang="fr-FR" sz="1600" dirty="0" err="1" smtClean="0"/>
              <a:t>lévèque</a:t>
            </a:r>
            <a:r>
              <a:rPr lang="fr-FR" sz="1600" dirty="0" smtClean="0"/>
              <a:t> </a:t>
            </a:r>
          </a:p>
          <a:p>
            <a:r>
              <a:rPr lang="fr-FR" sz="1600" dirty="0" smtClean="0"/>
              <a:t>« Les armes de la ville se</a:t>
            </a:r>
            <a:r>
              <a:rPr lang="fr-FR" sz="1600" dirty="0" smtClean="0">
                <a:solidFill>
                  <a:schemeClr val="tx1"/>
                </a:solidFill>
              </a:rPr>
              <a:t> blasonnent  </a:t>
            </a:r>
            <a:r>
              <a:rPr lang="fr-FR" sz="1600" dirty="0" smtClean="0"/>
              <a:t>ainsi : </a:t>
            </a:r>
            <a:r>
              <a:rPr lang="fr-FR" sz="1600" i="1" dirty="0" smtClean="0"/>
              <a:t>d’azur au sautoir cousu de gueules, cantonné de quatre fleurs de lys d’or. »</a:t>
            </a: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L’ancien blason : il comporte une croix au milieu ,</a:t>
            </a:r>
          </a:p>
          <a:p>
            <a:pPr>
              <a:buNone/>
            </a:pPr>
            <a:r>
              <a:rPr lang="fr-FR" sz="1600" dirty="0" smtClean="0"/>
              <a:t> 4 lys symbole de la royauté dans chaque angle  et il a un fond bleu .</a:t>
            </a:r>
          </a:p>
          <a:p>
            <a:endParaRPr lang="fr-FR" sz="1400" dirty="0" smtClean="0"/>
          </a:p>
          <a:p>
            <a:endParaRPr lang="fr-FR" sz="1600" dirty="0" smtClean="0"/>
          </a:p>
          <a:p>
            <a:r>
              <a:rPr lang="fr-FR" sz="1600" dirty="0" smtClean="0"/>
              <a:t>Nous le trouvons joli mais nous avons imaginé notre propre blason .</a:t>
            </a:r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La banderole rouge  et les 5 étoiles servent à rendre hommage aux maires de Mussy .</a:t>
            </a:r>
          </a:p>
          <a:p>
            <a:pPr>
              <a:buNone/>
            </a:pPr>
            <a:r>
              <a:rPr lang="fr-FR" sz="1600" dirty="0" smtClean="0"/>
              <a:t>        Le smiley représente la joie , le soleil la vie et les 2 éclairs: la défense . Nous aimons notre village et nous souhaitons le défendre et le protéger.</a:t>
            </a:r>
            <a:endParaRPr lang="fr-FR" sz="1600" dirty="0"/>
          </a:p>
        </p:txBody>
      </p:sp>
      <p:pic>
        <p:nvPicPr>
          <p:cNvPr id="4" name="Image 3" descr="téléchargemen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8" y="2348880"/>
            <a:ext cx="1828800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blason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>
                <a:solidFill>
                  <a:schemeClr val="tx1"/>
                </a:solidFill>
              </a:rPr>
              <a:t>Mussy est nommé </a:t>
            </a:r>
            <a:r>
              <a:rPr lang="fr-FR" sz="1600" i="1" dirty="0" err="1" smtClean="0">
                <a:solidFill>
                  <a:schemeClr val="tx1"/>
                </a:solidFill>
              </a:rPr>
              <a:t>Musiacum</a:t>
            </a:r>
            <a:r>
              <a:rPr lang="fr-FR" sz="1600" dirty="0" smtClean="0">
                <a:solidFill>
                  <a:schemeClr val="tx1"/>
                </a:solidFill>
              </a:rPr>
              <a:t> dans les temps anciens. La terminaison </a:t>
            </a:r>
            <a:r>
              <a:rPr lang="fr-FR" sz="1600" i="1" dirty="0" err="1" smtClean="0">
                <a:solidFill>
                  <a:schemeClr val="tx1"/>
                </a:solidFill>
              </a:rPr>
              <a:t>iacum</a:t>
            </a:r>
            <a:r>
              <a:rPr lang="fr-FR" sz="1600" dirty="0" smtClean="0">
                <a:solidFill>
                  <a:schemeClr val="tx1"/>
                </a:solidFill>
              </a:rPr>
              <a:t> en latin est commune à un grand nombre de noms géographiques gaulois. On retrouve des documents indiquant le village sous l’occupation romaine.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Au sujet du nom Mussy, dans le langage celtique, </a:t>
            </a:r>
            <a:r>
              <a:rPr lang="fr-FR" sz="1600" i="1" dirty="0" smtClean="0">
                <a:solidFill>
                  <a:schemeClr val="tx1"/>
                </a:solidFill>
              </a:rPr>
              <a:t>Mus</a:t>
            </a:r>
            <a:r>
              <a:rPr lang="fr-FR" sz="1600" dirty="0" smtClean="0">
                <a:solidFill>
                  <a:schemeClr val="tx1"/>
                </a:solidFill>
              </a:rPr>
              <a:t> signifie caché et </a:t>
            </a:r>
            <a:r>
              <a:rPr lang="fr-FR" sz="1600" i="1" dirty="0" err="1" smtClean="0">
                <a:solidFill>
                  <a:schemeClr val="tx1"/>
                </a:solidFill>
              </a:rPr>
              <a:t>sy</a:t>
            </a:r>
            <a:r>
              <a:rPr lang="fr-FR" sz="1600" dirty="0" smtClean="0">
                <a:solidFill>
                  <a:schemeClr val="tx1"/>
                </a:solidFill>
              </a:rPr>
              <a:t> rivière. Or, à une époque où les forêts couvraient une grande partie du sol, et où il n’y avait presque pas de culture, on a pu vouloir désigner le pays comme un lieu entouré de collines, et caché dans le bois près de la rivière</a:t>
            </a:r>
          </a:p>
          <a:p>
            <a:r>
              <a:rPr lang="fr-FR" sz="1600" dirty="0" smtClean="0">
                <a:solidFill>
                  <a:schemeClr val="tx1"/>
                </a:solidFill>
              </a:rPr>
              <a:t>La commune s'est appelée </a:t>
            </a:r>
            <a:r>
              <a:rPr lang="fr-FR" sz="1600" i="1" dirty="0" smtClean="0">
                <a:solidFill>
                  <a:schemeClr val="tx1"/>
                </a:solidFill>
              </a:rPr>
              <a:t>Mussy-l'Évêque</a:t>
            </a:r>
            <a:r>
              <a:rPr lang="fr-FR" sz="1600" baseline="30000" dirty="0" smtClean="0">
                <a:solidFill>
                  <a:schemeClr val="tx1"/>
                </a:solidFill>
                <a:hlinkClick r:id="rId2"/>
              </a:rPr>
              <a:t>1</a:t>
            </a:r>
            <a:r>
              <a:rPr lang="fr-FR" sz="1600" dirty="0" smtClean="0">
                <a:solidFill>
                  <a:schemeClr val="tx1"/>
                </a:solidFill>
              </a:rPr>
              <a:t> avant la Révolution française , car elle a pour seigneur l'évêque de Langres, et a conservé, par la suite, le nom révolutionnaire de Mussy sur seine .</a:t>
            </a:r>
          </a:p>
          <a:p>
            <a:endParaRPr lang="fr-FR" sz="1600" dirty="0" smtClean="0">
              <a:solidFill>
                <a:schemeClr val="tx1"/>
              </a:solidFill>
            </a:endParaRPr>
          </a:p>
          <a:p>
            <a:r>
              <a:rPr lang="fr-FR" sz="1600" dirty="0" smtClean="0">
                <a:solidFill>
                  <a:schemeClr val="tx1"/>
                </a:solidFill>
              </a:rPr>
              <a:t>Nous avons imagine que notre commune pourrait changer de nom dans 20 ans et s’appeler </a:t>
            </a:r>
            <a:endParaRPr lang="fr-FR" sz="1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futur blason </a:t>
            </a:r>
            <a:endParaRPr lang="fr-FR" dirty="0"/>
          </a:p>
        </p:txBody>
      </p:sp>
      <p:pic>
        <p:nvPicPr>
          <p:cNvPr id="4" name="Espace réservé du contenu 3" descr="IMG_20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853580" y="1800399"/>
            <a:ext cx="5589240" cy="4525962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 faire à </a:t>
            </a:r>
            <a:r>
              <a:rPr lang="fr-FR" dirty="0" err="1" smtClean="0"/>
              <a:t>mussy</a:t>
            </a:r>
            <a:r>
              <a:rPr lang="fr-FR" dirty="0" smtClean="0"/>
              <a:t> …?</a:t>
            </a:r>
            <a:endParaRPr lang="fr-FR" dirty="0"/>
          </a:p>
        </p:txBody>
      </p:sp>
      <p:pic>
        <p:nvPicPr>
          <p:cNvPr id="4" name="Espace réservé du contenu 3" descr="IMG_20170315_1026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916832"/>
            <a:ext cx="2499783" cy="1874837"/>
          </a:xfrm>
        </p:spPr>
      </p:pic>
      <p:sp>
        <p:nvSpPr>
          <p:cNvPr id="5" name="ZoneTexte 4"/>
          <p:cNvSpPr txBox="1"/>
          <p:nvPr/>
        </p:nvSpPr>
        <p:spPr>
          <a:xfrm>
            <a:off x="683568" y="1556792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loisirs de notre village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139952" y="2060848"/>
            <a:ext cx="374441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Si vous venez vous balader dans notre joli village , vous pourrez contempler de magnifiques maisons décorées, , notre promenade … ou bien profiter de notre aire de jeux</a:t>
            </a:r>
            <a:endParaRPr lang="fr-FR" dirty="0"/>
          </a:p>
        </p:txBody>
      </p:sp>
      <p:pic>
        <p:nvPicPr>
          <p:cNvPr id="7" name="Image 6" descr="IMG_20170403_151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4005064"/>
            <a:ext cx="1977684" cy="263691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64088" y="422108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Venez vous reposer au bord de la seine sur notre belle place.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395536" y="1196752"/>
            <a:ext cx="87484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Venez vous reposer au bord de la seine sur notre belle place.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Notre jolie commune est devenue une petite cité de caractère en  2016.</a:t>
            </a:r>
          </a:p>
          <a:p>
            <a:r>
              <a:rPr lang="fr-FR" dirty="0" smtClean="0"/>
              <a:t>Elle a également obtenu une fleur … il faut continuer de l embellir et prendre soin d’ elle.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683568" y="404664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800" dirty="0" smtClean="0"/>
              <a:t>Les loisirs </a:t>
            </a:r>
            <a:endParaRPr lang="fr-FR" sz="4800" dirty="0"/>
          </a:p>
        </p:txBody>
      </p:sp>
      <p:sp>
        <p:nvSpPr>
          <p:cNvPr id="8" name="ZoneTexte 7"/>
          <p:cNvSpPr txBox="1"/>
          <p:nvPr/>
        </p:nvSpPr>
        <p:spPr>
          <a:xfrm>
            <a:off x="323528" y="3933056"/>
            <a:ext cx="82809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Gastronomie: notre village est situé en champagne Ardennes. Nous sommes entourés de vignes.</a:t>
            </a:r>
          </a:p>
          <a:p>
            <a:endParaRPr lang="fr-FR" dirty="0" smtClean="0"/>
          </a:p>
          <a:p>
            <a:r>
              <a:rPr lang="fr-FR" dirty="0" smtClean="0"/>
              <a:t>Venez également savourer un morceau de fromage de Mussy </a:t>
            </a:r>
          </a:p>
          <a:p>
            <a:endParaRPr lang="fr-FR" dirty="0"/>
          </a:p>
        </p:txBody>
      </p:sp>
      <p:pic>
        <p:nvPicPr>
          <p:cNvPr id="5" name="Image 4" descr="20170520_11212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3328369" cy="1872208"/>
          </a:xfrm>
          <a:prstGeom prst="rect">
            <a:avLst/>
          </a:prstGeom>
        </p:spPr>
      </p:pic>
      <p:pic>
        <p:nvPicPr>
          <p:cNvPr id="6" name="Image 5" descr="20170520_11212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772816"/>
            <a:ext cx="3635896" cy="2045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loisirs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dirty="0" smtClean="0"/>
              <a:t>Dans Mussy , on peut faire du vélo, , se balader sur la promenade et profiter des tilleuls.</a:t>
            </a:r>
          </a:p>
          <a:p>
            <a:pPr>
              <a:buNone/>
            </a:pPr>
            <a:r>
              <a:rPr lang="fr-FR" sz="1800" dirty="0" smtClean="0"/>
              <a:t>Faire du karaté , du foot ou bien pêcher .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r>
              <a:rPr lang="fr-FR" sz="1800" dirty="0" smtClean="0"/>
              <a:t>Vous pouvez emmener vos enfants au parc de jeux.</a:t>
            </a:r>
          </a:p>
          <a:p>
            <a:pPr>
              <a:buNone/>
            </a:pPr>
            <a:r>
              <a:rPr lang="fr-FR" sz="1800" dirty="0" smtClean="0"/>
              <a:t>Si vous avez des questions, la mairie et l’office du tourisme pourront  vous répondre.</a:t>
            </a:r>
          </a:p>
          <a:p>
            <a:pPr>
              <a:buNone/>
            </a:pPr>
            <a:endParaRPr lang="fr-FR" sz="1800" dirty="0" smtClean="0"/>
          </a:p>
          <a:p>
            <a:pPr>
              <a:buNone/>
            </a:pPr>
            <a:endParaRPr lang="fr-FR" sz="1800" dirty="0"/>
          </a:p>
        </p:txBody>
      </p:sp>
      <p:pic>
        <p:nvPicPr>
          <p:cNvPr id="4" name="Image 3" descr="IMG_20170403_1501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276872"/>
            <a:ext cx="1499658" cy="1124744"/>
          </a:xfrm>
          <a:prstGeom prst="rect">
            <a:avLst/>
          </a:prstGeom>
        </p:spPr>
      </p:pic>
      <p:pic>
        <p:nvPicPr>
          <p:cNvPr id="5" name="Image 4" descr="IMG_20170403_1516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4293096"/>
            <a:ext cx="1656184" cy="2208246"/>
          </a:xfrm>
          <a:prstGeom prst="rect">
            <a:avLst/>
          </a:prstGeom>
        </p:spPr>
      </p:pic>
      <p:pic>
        <p:nvPicPr>
          <p:cNvPr id="6" name="Image 5" descr="IMG_20170327_132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9592" y="4221088"/>
            <a:ext cx="1707654" cy="2276872"/>
          </a:xfrm>
          <a:prstGeom prst="rect">
            <a:avLst/>
          </a:prstGeom>
        </p:spPr>
      </p:pic>
      <p:pic>
        <p:nvPicPr>
          <p:cNvPr id="7" name="Image 6" descr="téléchargement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2204864"/>
            <a:ext cx="1813743" cy="1206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loisirs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1800" dirty="0" smtClean="0"/>
              <a:t>Si l’histoire vous intéresse à Mussy vous serez comblés</a:t>
            </a:r>
            <a:r>
              <a:rPr lang="fr-FR" dirty="0" smtClean="0"/>
              <a:t>.</a:t>
            </a:r>
          </a:p>
          <a:p>
            <a:endParaRPr lang="fr-FR" dirty="0" smtClean="0"/>
          </a:p>
          <a:p>
            <a:pPr>
              <a:buNone/>
            </a:pPr>
            <a:r>
              <a:rPr lang="fr-FR" sz="1800" dirty="0" smtClean="0"/>
              <a:t>Notre musée de la résistance , notre grenier au sel ou notre magnifique collégiale sont de véritables trésors historiques.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/>
          </a:p>
        </p:txBody>
      </p:sp>
      <p:pic>
        <p:nvPicPr>
          <p:cNvPr id="4" name="Image 3" descr="téléchargement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86500" y="836712"/>
            <a:ext cx="2857500" cy="1600200"/>
          </a:xfrm>
          <a:prstGeom prst="rect">
            <a:avLst/>
          </a:prstGeom>
        </p:spPr>
      </p:pic>
      <p:pic>
        <p:nvPicPr>
          <p:cNvPr id="5" name="Image 4" descr="téléchargement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3789040"/>
            <a:ext cx="3744416" cy="20968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Bonne lecture ….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sommaire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fr-FR" dirty="0" smtClean="0"/>
              <a:t>Présentation du village</a:t>
            </a:r>
          </a:p>
          <a:p>
            <a:r>
              <a:rPr lang="fr-FR" dirty="0" smtClean="0"/>
              <a:t>Les commerces</a:t>
            </a:r>
          </a:p>
          <a:p>
            <a:r>
              <a:rPr lang="fr-FR" dirty="0" smtClean="0"/>
              <a:t>Les services</a:t>
            </a:r>
          </a:p>
          <a:p>
            <a:r>
              <a:rPr lang="fr-FR" dirty="0" smtClean="0"/>
              <a:t>Les loisirs </a:t>
            </a:r>
          </a:p>
          <a:p>
            <a:r>
              <a:rPr lang="fr-FR" dirty="0" smtClean="0"/>
              <a:t>Les rues</a:t>
            </a:r>
          </a:p>
          <a:p>
            <a:r>
              <a:rPr lang="fr-FR" dirty="0" smtClean="0"/>
              <a:t>Le blason et le nom de notre commune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loisirs : dans 20 ans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>
              <a:buNone/>
            </a:pPr>
            <a:r>
              <a:rPr lang="fr-FR" dirty="0" smtClean="0"/>
              <a:t>Mussy dans 20 ans:</a:t>
            </a:r>
          </a:p>
          <a:p>
            <a:pPr>
              <a:buNone/>
            </a:pPr>
            <a:r>
              <a:rPr lang="fr-FR" dirty="0" smtClean="0"/>
              <a:t>     Dans Mussy ,il y aura un parc d’attraction on pourra faire du toboggan du tourniquet, une tour du petit fantôme pour les enfants. On pourra aller dans notre belle piscine municipale et jouer à la pétanque sur la promenade.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Parc d’attractions</a:t>
            </a:r>
            <a:endParaRPr lang="fr-FR" dirty="0"/>
          </a:p>
        </p:txBody>
      </p:sp>
      <p:pic>
        <p:nvPicPr>
          <p:cNvPr id="4" name="Espace réservé du contenu 3" descr="IMG_20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437736"/>
            <a:ext cx="6768752" cy="5076564"/>
          </a:xfr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mussy</a:t>
            </a:r>
            <a:r>
              <a:rPr lang="fr-FR" dirty="0" smtClean="0"/>
              <a:t> sur seine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2000" dirty="0" smtClean="0"/>
              <a:t>Notre présentation touche à sa fin. On espère que cela vous a plu. Nous avons adoré travailler sur notre village:</a:t>
            </a:r>
          </a:p>
          <a:p>
            <a:pPr>
              <a:buNone/>
            </a:pPr>
            <a:r>
              <a:rPr lang="fr-FR" sz="2000" dirty="0" smtClean="0"/>
              <a:t>      Les recherches, les séances photos , la visite guidée ainsi que les interviews ont été très intéressantes. Nous avons beaucoup appris sur notre commune.</a:t>
            </a:r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r>
              <a:rPr lang="fr-FR" sz="2000" dirty="0" smtClean="0"/>
              <a:t>Un grand merci à tous ceux qui ont participé au projet . On espère  vous croiser bientôt dans les rues de Mussy sur seine.</a:t>
            </a:r>
          </a:p>
          <a:p>
            <a:pPr>
              <a:buNone/>
            </a:pPr>
            <a:endParaRPr lang="fr-FR" sz="2000" dirty="0" smtClean="0"/>
          </a:p>
          <a:p>
            <a:pPr algn="r">
              <a:buNone/>
            </a:pPr>
            <a:r>
              <a:rPr lang="fr-FR" sz="2000" dirty="0" smtClean="0"/>
              <a:t>Au revoir …..</a:t>
            </a:r>
          </a:p>
          <a:p>
            <a:pPr algn="r">
              <a:buNone/>
            </a:pPr>
            <a:r>
              <a:rPr lang="fr-FR" sz="2000" dirty="0" smtClean="0"/>
              <a:t>Les élèves de l’école Henri </a:t>
            </a:r>
            <a:r>
              <a:rPr lang="fr-FR" sz="2000" dirty="0" err="1" smtClean="0"/>
              <a:t>Chantavoine</a:t>
            </a: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 smtClean="0"/>
          </a:p>
          <a:p>
            <a:pPr>
              <a:buNone/>
            </a:pPr>
            <a:endParaRPr lang="fr-FR" sz="20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Merci …….</a:t>
            </a:r>
            <a:endParaRPr lang="fr-FR" dirty="0"/>
          </a:p>
        </p:txBody>
      </p:sp>
      <p:pic>
        <p:nvPicPr>
          <p:cNvPr id="4" name="Espace réservé du contenu 3" descr="IMG_20170403_1554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412776"/>
            <a:ext cx="3078342" cy="4104456"/>
          </a:xfrm>
        </p:spPr>
      </p:pic>
      <p:pic>
        <p:nvPicPr>
          <p:cNvPr id="5" name="Image 4" descr="IMG_20170329_1043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124744"/>
            <a:ext cx="1998222" cy="2664296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995936" y="4077072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…..Et vive Mussy sur seine </a:t>
            </a:r>
            <a:endParaRPr lang="fr-FR" dirty="0"/>
          </a:p>
        </p:txBody>
      </p:sp>
      <p:pic>
        <p:nvPicPr>
          <p:cNvPr id="7" name="Image 6" descr="IMG_20170327_1622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4437112"/>
            <a:ext cx="3024336" cy="226825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476672"/>
            <a:ext cx="8686800" cy="838200"/>
          </a:xfrm>
        </p:spPr>
        <p:txBody>
          <a:bodyPr/>
          <a:lstStyle/>
          <a:p>
            <a:r>
              <a:rPr lang="fr-FR" dirty="0" smtClean="0"/>
              <a:t>Notre village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1600" dirty="0" smtClean="0"/>
              <a:t>La commune de Mussy sur seine compte aujourd’hui plus de  1050 habitants . Il se situe dans au sud du département de l’aube en Champagne Ardennes</a:t>
            </a:r>
          </a:p>
          <a:p>
            <a:r>
              <a:rPr lang="fr-FR" sz="1600" dirty="0" smtClean="0"/>
              <a:t>D’après le dessin de Mr </a:t>
            </a:r>
            <a:r>
              <a:rPr lang="fr-FR" sz="1600" dirty="0" err="1" smtClean="0"/>
              <a:t>Duviert</a:t>
            </a:r>
            <a:r>
              <a:rPr lang="fr-FR" sz="1600" dirty="0" smtClean="0"/>
              <a:t> Joachim, réalisé en 1609 , Mussy était entourée de fortifications ( de la promenade  jusqu’au long de la seine). Mussy était fermée par 4 portes : une de chaque coté des ponts ( aux entres du village) ainsi qu' une , rue Charles Lambert  et la dernière  près du cimetière.</a:t>
            </a:r>
          </a:p>
          <a:p>
            <a:pPr>
              <a:buNone/>
            </a:pPr>
            <a:endParaRPr lang="fr-FR" sz="1600" dirty="0" smtClean="0"/>
          </a:p>
          <a:p>
            <a:endParaRPr lang="fr-FR" sz="1600" dirty="0" smtClean="0"/>
          </a:p>
          <a:p>
            <a:r>
              <a:rPr lang="fr-FR" sz="1600" dirty="0" smtClean="0"/>
              <a:t>Ces fortifications existèrent jusqu' à la révolution française . Il reste à ce jour la tour du boulevard , située le long de la seine , qui sera bientôt en rénovation.</a:t>
            </a:r>
          </a:p>
          <a:p>
            <a:pPr>
              <a:buNone/>
            </a:pPr>
            <a:endParaRPr lang="fr-FR" sz="1600" dirty="0"/>
          </a:p>
        </p:txBody>
      </p:sp>
      <p:pic>
        <p:nvPicPr>
          <p:cNvPr id="17410" name="Picture 2" descr="Résultat de recherche d'images pour &quot;panneau mussy sur seine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88640"/>
            <a:ext cx="2006352" cy="1410716"/>
          </a:xfrm>
          <a:prstGeom prst="rect">
            <a:avLst/>
          </a:prstGeom>
          <a:noFill/>
        </p:spPr>
      </p:pic>
      <p:pic>
        <p:nvPicPr>
          <p:cNvPr id="5" name="Image 4" descr="IMG_20170315_1026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4581128"/>
            <a:ext cx="2267744" cy="1700808"/>
          </a:xfrm>
          <a:prstGeom prst="rect">
            <a:avLst/>
          </a:prstGeom>
        </p:spPr>
      </p:pic>
      <p:pic>
        <p:nvPicPr>
          <p:cNvPr id="6" name="Image 5" descr="IMG_20170315_10272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48264" y="4149080"/>
            <a:ext cx="1869672" cy="2492896"/>
          </a:xfrm>
          <a:prstGeom prst="rect">
            <a:avLst/>
          </a:prstGeom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village</a:t>
            </a:r>
            <a:endParaRPr lang="fr-FR" dirty="0"/>
          </a:p>
        </p:txBody>
      </p:sp>
      <p:pic>
        <p:nvPicPr>
          <p:cNvPr id="6" name="Espace réservé du contenu 3" descr="imag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772816"/>
            <a:ext cx="2552700" cy="1790700"/>
          </a:xfrm>
        </p:spPr>
      </p:pic>
      <p:sp>
        <p:nvSpPr>
          <p:cNvPr id="7" name="ZoneTexte 6"/>
          <p:cNvSpPr txBox="1"/>
          <p:nvPr/>
        </p:nvSpPr>
        <p:spPr>
          <a:xfrm>
            <a:off x="3635896" y="198884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ville fortifiée et sa tour</a:t>
            </a:r>
            <a:endParaRPr lang="fr-FR" dirty="0"/>
          </a:p>
        </p:txBody>
      </p:sp>
      <p:sp>
        <p:nvSpPr>
          <p:cNvPr id="2050" name="AutoShape 2" descr="Résultat de recherche d'images pour &quot;photo tour de mussy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9" name="Image 8" descr="téléchargem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996952"/>
            <a:ext cx="2686799" cy="151216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259632" y="4077072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tour aujourd’hui…..</a:t>
            </a:r>
            <a:endParaRPr lang="fr-FR" dirty="0"/>
          </a:p>
        </p:txBody>
      </p:sp>
      <p:pic>
        <p:nvPicPr>
          <p:cNvPr id="11" name="Image 10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4797152"/>
            <a:ext cx="2686050" cy="1704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village</a:t>
            </a:r>
            <a:endParaRPr lang="fr-FR" dirty="0"/>
          </a:p>
        </p:txBody>
      </p:sp>
      <p:pic>
        <p:nvPicPr>
          <p:cNvPr id="4" name="Espace réservé du contenu 3" descr="images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484784"/>
            <a:ext cx="2000250" cy="1714500"/>
          </a:xfrm>
        </p:spPr>
      </p:pic>
      <p:sp>
        <p:nvSpPr>
          <p:cNvPr id="5" name="ZoneTexte 4"/>
          <p:cNvSpPr txBox="1"/>
          <p:nvPr/>
        </p:nvSpPr>
        <p:spPr>
          <a:xfrm>
            <a:off x="3131840" y="1628800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Dessin de Mr </a:t>
            </a:r>
            <a:r>
              <a:rPr lang="fr-FR" dirty="0" err="1" smtClean="0"/>
              <a:t>Duviert</a:t>
            </a:r>
            <a:r>
              <a:rPr lang="fr-FR" dirty="0" smtClean="0"/>
              <a:t> Joachim </a:t>
            </a:r>
            <a:endParaRPr lang="fr-FR" dirty="0"/>
          </a:p>
        </p:txBody>
      </p:sp>
      <p:pic>
        <p:nvPicPr>
          <p:cNvPr id="6" name="Image 5" descr="mussy-sur-sei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2636912"/>
            <a:ext cx="3384376" cy="338437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971600" y="407707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Mussy se situe a la frontière de la Côte d’or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Notre village dans 20  ans </a:t>
            </a:r>
            <a:endParaRPr lang="fr-FR" dirty="0"/>
          </a:p>
        </p:txBody>
      </p:sp>
      <p:pic>
        <p:nvPicPr>
          <p:cNvPr id="4" name="Espace réservé du contenu 3" descr="IMG_208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196752"/>
            <a:ext cx="6765916" cy="5074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RUES DE MUSSY SUR SEINE </a:t>
            </a:r>
            <a:endParaRPr lang="fr-FR" dirty="0"/>
          </a:p>
        </p:txBody>
      </p:sp>
      <p:pic>
        <p:nvPicPr>
          <p:cNvPr id="4" name="Espace réservé du contenu 3" descr="IMG_20170315_1015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3" y="1628800"/>
            <a:ext cx="2400267" cy="1800200"/>
          </a:xfrm>
        </p:spPr>
      </p:pic>
      <p:pic>
        <p:nvPicPr>
          <p:cNvPr id="5" name="Image 4" descr="IMG_20170315_1016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1916832"/>
            <a:ext cx="1995686" cy="2660915"/>
          </a:xfrm>
          <a:prstGeom prst="rect">
            <a:avLst/>
          </a:prstGeom>
        </p:spPr>
      </p:pic>
      <p:pic>
        <p:nvPicPr>
          <p:cNvPr id="6" name="Image 5" descr="IMG_20170315_10214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01008"/>
            <a:ext cx="3131840" cy="2348880"/>
          </a:xfrm>
          <a:prstGeom prst="rect">
            <a:avLst/>
          </a:prstGeom>
        </p:spPr>
      </p:pic>
      <p:pic>
        <p:nvPicPr>
          <p:cNvPr id="7" name="Image 6" descr="IMG_20170315_10294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63888" y="1340768"/>
            <a:ext cx="3114345" cy="4152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rues 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Notre commune a de nombreuses rues.</a:t>
            </a:r>
          </a:p>
          <a:p>
            <a:endParaRPr lang="fr-FR" dirty="0" smtClean="0"/>
          </a:p>
          <a:p>
            <a:r>
              <a:rPr lang="fr-FR" dirty="0" smtClean="0"/>
              <a:t>Ces rues portent le nom de personnages célèbres pour notre village afin de leur rendre hommage .</a:t>
            </a:r>
          </a:p>
          <a:p>
            <a:endParaRPr lang="fr-FR" dirty="0" smtClean="0"/>
          </a:p>
          <a:p>
            <a:r>
              <a:rPr lang="fr-FR" dirty="0" smtClean="0"/>
              <a:t>Certaines rues s’appellent ainsi car autrefois il y avait à cet endroit un monument précis : ex rue du Bazard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Promenad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290</TotalTime>
  <Words>1262</Words>
  <Application>Microsoft Office PowerPoint</Application>
  <PresentationFormat>Affichage à l'écran (4:3)</PresentationFormat>
  <Paragraphs>229</Paragraphs>
  <Slides>33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33</vt:i4>
      </vt:variant>
    </vt:vector>
  </HeadingPairs>
  <TitlesOfParts>
    <vt:vector size="34" baseType="lpstr">
      <vt:lpstr>Promenade</vt:lpstr>
      <vt:lpstr>Mussy sur seine</vt:lpstr>
      <vt:lpstr>Projet réalisé par l’ecole  Henry Chantavoine</vt:lpstr>
      <vt:lpstr>Bonne lecture ….</vt:lpstr>
      <vt:lpstr>Notre village</vt:lpstr>
      <vt:lpstr>Notre village</vt:lpstr>
      <vt:lpstr>Notre village</vt:lpstr>
      <vt:lpstr>Notre village dans 20  ans </vt:lpstr>
      <vt:lpstr>LES RUES DE MUSSY SUR SEINE </vt:lpstr>
      <vt:lpstr>Les rues </vt:lpstr>
      <vt:lpstr>Les rues dans 20 ans </vt:lpstr>
      <vt:lpstr>Les services </vt:lpstr>
      <vt:lpstr>Les services </vt:lpstr>
      <vt:lpstr>Les services</vt:lpstr>
      <vt:lpstr>Les commerces </vt:lpstr>
      <vt:lpstr>Les commerces </vt:lpstr>
      <vt:lpstr>Les commerces: centre commercial dans 20 ans</vt:lpstr>
      <vt:lpstr>Les usines</vt:lpstr>
      <vt:lpstr>Les usines</vt:lpstr>
      <vt:lpstr>Les usines dans 20 ans</vt:lpstr>
      <vt:lpstr>Les transports</vt:lpstr>
      <vt:lpstr>Les transports </vt:lpstr>
      <vt:lpstr>Les transports</vt:lpstr>
      <vt:lpstr>Le blason </vt:lpstr>
      <vt:lpstr>Le blason </vt:lpstr>
      <vt:lpstr>Notre futur blason </vt:lpstr>
      <vt:lpstr>Que faire à mussy …?</vt:lpstr>
      <vt:lpstr>Diapositive 27</vt:lpstr>
      <vt:lpstr>Les loisirs</vt:lpstr>
      <vt:lpstr>Les loisirs</vt:lpstr>
      <vt:lpstr>Les loisirs : dans 20 ans </vt:lpstr>
      <vt:lpstr>Parc d’attractions</vt:lpstr>
      <vt:lpstr>mussy sur seine</vt:lpstr>
      <vt:lpstr>Merci …….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Mussy sur seine</dc:title>
  <dc:creator>Thiebaut</dc:creator>
  <cp:lastModifiedBy>Thiebaut</cp:lastModifiedBy>
  <cp:revision>40</cp:revision>
  <dcterms:created xsi:type="dcterms:W3CDTF">2017-03-16T09:59:51Z</dcterms:created>
  <dcterms:modified xsi:type="dcterms:W3CDTF">2017-05-24T12:15:41Z</dcterms:modified>
</cp:coreProperties>
</file>